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703E-6077-47C2-B5F0-B4B2D9CF71E0}" type="datetimeFigureOut">
              <a:rPr lang="nl-NL" smtClean="0"/>
              <a:pPr/>
              <a:t>14-4-2013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C7BD-83E8-4371-B473-58E4189774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128188"/>
          </a:xfrm>
        </p:spPr>
        <p:txBody>
          <a:bodyPr/>
          <a:lstStyle/>
          <a:p>
            <a:r>
              <a:rPr lang="nl-NL" b="1" dirty="0" err="1" smtClean="0">
                <a:solidFill>
                  <a:schemeClr val="accent4"/>
                </a:solidFill>
              </a:rPr>
              <a:t>Sortir</a:t>
            </a:r>
            <a:r>
              <a:rPr lang="nl-NL" b="1" dirty="0" smtClean="0">
                <a:solidFill>
                  <a:schemeClr val="accent4"/>
                </a:solidFill>
              </a:rPr>
              <a:t> (uitgaan)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85786" y="1484784"/>
            <a:ext cx="7786742" cy="4873174"/>
          </a:xfrm>
        </p:spPr>
        <p:txBody>
          <a:bodyPr/>
          <a:lstStyle/>
          <a:p>
            <a:pPr algn="l"/>
            <a:r>
              <a:rPr lang="nl-NL" u="sng" dirty="0" err="1" smtClean="0">
                <a:solidFill>
                  <a:schemeClr val="tx1"/>
                </a:solidFill>
              </a:rPr>
              <a:t>présent</a:t>
            </a:r>
            <a:endParaRPr lang="nl-NL" u="sng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ik ga uit				je </a:t>
            </a:r>
            <a:r>
              <a:rPr lang="nl-NL" dirty="0" err="1" smtClean="0">
                <a:solidFill>
                  <a:schemeClr val="tx1"/>
                </a:solidFill>
              </a:rPr>
              <a:t>sor</a:t>
            </a:r>
            <a:r>
              <a:rPr lang="nl-NL" b="1" dirty="0" err="1" smtClean="0">
                <a:solidFill>
                  <a:srgbClr val="FF0000"/>
                </a:solidFill>
              </a:rPr>
              <a:t>s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jij gaat uit				</a:t>
            </a:r>
            <a:r>
              <a:rPr lang="nl-NL" dirty="0" err="1" smtClean="0">
                <a:solidFill>
                  <a:schemeClr val="tx1"/>
                </a:solidFill>
              </a:rPr>
              <a:t>tu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sor</a:t>
            </a:r>
            <a:r>
              <a:rPr lang="nl-NL" b="1" dirty="0" err="1" smtClean="0">
                <a:solidFill>
                  <a:srgbClr val="FF0000"/>
                </a:solidFill>
              </a:rPr>
              <a:t>s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hij/zij/men gaat uit		</a:t>
            </a:r>
            <a:r>
              <a:rPr lang="nl-NL" dirty="0" err="1" smtClean="0">
                <a:solidFill>
                  <a:schemeClr val="tx1"/>
                </a:solidFill>
              </a:rPr>
              <a:t>il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on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sor</a:t>
            </a:r>
            <a:r>
              <a:rPr lang="nl-NL" b="1" dirty="0" err="1" smtClean="0">
                <a:solidFill>
                  <a:srgbClr val="FF0000"/>
                </a:solidFill>
              </a:rPr>
              <a:t>t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nl-NL" dirty="0">
                <a:solidFill>
                  <a:schemeClr val="tx1"/>
                </a:solidFill>
              </a:rPr>
              <a:t>w</a:t>
            </a:r>
            <a:r>
              <a:rPr lang="nl-NL" dirty="0" smtClean="0">
                <a:solidFill>
                  <a:schemeClr val="tx1"/>
                </a:solidFill>
              </a:rPr>
              <a:t>ij gaan uit			</a:t>
            </a:r>
            <a:r>
              <a:rPr lang="nl-NL" dirty="0" err="1" smtClean="0">
                <a:solidFill>
                  <a:schemeClr val="tx1"/>
                </a:solidFill>
              </a:rPr>
              <a:t>nous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sor</a:t>
            </a:r>
            <a:r>
              <a:rPr lang="nl-NL" dirty="0" err="1" smtClean="0">
                <a:solidFill>
                  <a:srgbClr val="FF0000"/>
                </a:solidFill>
              </a:rPr>
              <a:t>t</a:t>
            </a:r>
            <a:r>
              <a:rPr lang="nl-NL" b="1" dirty="0" err="1" smtClean="0">
                <a:solidFill>
                  <a:srgbClr val="FF0000"/>
                </a:solidFill>
              </a:rPr>
              <a:t>ons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jullie gaan/u gaat uit		</a:t>
            </a:r>
            <a:r>
              <a:rPr lang="nl-NL" dirty="0" err="1" smtClean="0">
                <a:solidFill>
                  <a:schemeClr val="tx1"/>
                </a:solidFill>
              </a:rPr>
              <a:t>vous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sor</a:t>
            </a:r>
            <a:r>
              <a:rPr lang="nl-NL" dirty="0" err="1" smtClean="0">
                <a:solidFill>
                  <a:srgbClr val="FF0000"/>
                </a:solidFill>
              </a:rPr>
              <a:t>t</a:t>
            </a:r>
            <a:r>
              <a:rPr lang="nl-NL" b="1" dirty="0" err="1" smtClean="0">
                <a:solidFill>
                  <a:srgbClr val="FF0000"/>
                </a:solidFill>
              </a:rPr>
              <a:t>ez</a:t>
            </a:r>
            <a:endParaRPr lang="nl-NL" b="1" dirty="0" smtClean="0">
              <a:solidFill>
                <a:srgbClr val="FF0000"/>
              </a:solidFill>
            </a:endParaRPr>
          </a:p>
          <a:p>
            <a:pPr algn="l"/>
            <a:r>
              <a:rPr lang="nl-NL" dirty="0">
                <a:solidFill>
                  <a:schemeClr val="tx1"/>
                </a:solidFill>
              </a:rPr>
              <a:t>z</a:t>
            </a:r>
            <a:r>
              <a:rPr lang="nl-NL" dirty="0" smtClean="0">
                <a:solidFill>
                  <a:schemeClr val="tx1"/>
                </a:solidFill>
              </a:rPr>
              <a:t>ij gaan uit				</a:t>
            </a:r>
            <a:r>
              <a:rPr lang="nl-NL" dirty="0" err="1" smtClean="0">
                <a:solidFill>
                  <a:schemeClr val="tx1"/>
                </a:solidFill>
              </a:rPr>
              <a:t>ils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sor</a:t>
            </a:r>
            <a:r>
              <a:rPr lang="nl-NL" dirty="0" err="1" smtClean="0">
                <a:solidFill>
                  <a:srgbClr val="FF0000"/>
                </a:solidFill>
              </a:rPr>
              <a:t>t</a:t>
            </a:r>
            <a:r>
              <a:rPr lang="nl-NL" b="1" dirty="0" err="1" smtClean="0">
                <a:solidFill>
                  <a:srgbClr val="FF0000"/>
                </a:solidFill>
              </a:rPr>
              <a:t>ent</a:t>
            </a:r>
            <a:endParaRPr lang="nl-N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u="sng" dirty="0" smtClean="0"/>
              <a:t>passé </a:t>
            </a:r>
            <a:r>
              <a:rPr lang="nl-NL" u="sng" dirty="0" err="1" smtClean="0"/>
              <a:t>composé</a:t>
            </a:r>
            <a:endParaRPr lang="nl-NL" u="sng" dirty="0" smtClean="0"/>
          </a:p>
          <a:p>
            <a:pPr>
              <a:buNone/>
            </a:pPr>
            <a:r>
              <a:rPr lang="nl-NL" dirty="0" smtClean="0"/>
              <a:t>ik ben uitgegaan		je </a:t>
            </a:r>
            <a:r>
              <a:rPr lang="nl-NL" b="1" dirty="0" smtClean="0"/>
              <a:t>suis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</a:t>
            </a:r>
          </a:p>
          <a:p>
            <a:pPr>
              <a:buNone/>
            </a:pPr>
            <a:r>
              <a:rPr lang="nl-NL" dirty="0" smtClean="0"/>
              <a:t>jij bent uitgegaan		</a:t>
            </a: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b="1" dirty="0" smtClean="0"/>
              <a:t>es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</a:t>
            </a:r>
          </a:p>
          <a:p>
            <a:pPr>
              <a:buNone/>
            </a:pPr>
            <a:r>
              <a:rPr lang="nl-NL" dirty="0" smtClean="0"/>
              <a:t>hij/men is uitgegaan	</a:t>
            </a:r>
            <a:r>
              <a:rPr lang="nl-NL" dirty="0" err="1" smtClean="0"/>
              <a:t>il</a:t>
            </a:r>
            <a:r>
              <a:rPr lang="nl-NL" dirty="0" smtClean="0"/>
              <a:t>/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b="1" dirty="0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zij is uitgegaan		</a:t>
            </a:r>
            <a:r>
              <a:rPr lang="nl-NL" dirty="0" err="1" smtClean="0"/>
              <a:t>elle</a:t>
            </a:r>
            <a:r>
              <a:rPr lang="nl-NL" dirty="0" smtClean="0"/>
              <a:t> </a:t>
            </a:r>
            <a:r>
              <a:rPr lang="nl-NL" b="1" dirty="0" smtClean="0"/>
              <a:t>est</a:t>
            </a:r>
            <a:r>
              <a:rPr lang="nl-NL" dirty="0" smtClean="0"/>
              <a:t> sort</a:t>
            </a:r>
            <a:r>
              <a:rPr lang="nl-NL" b="1" dirty="0" smtClean="0">
                <a:solidFill>
                  <a:srgbClr val="FF0000"/>
                </a:solidFill>
              </a:rPr>
              <a:t>ie</a:t>
            </a:r>
          </a:p>
          <a:p>
            <a:pPr>
              <a:buNone/>
            </a:pPr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nl-NL" dirty="0" smtClean="0"/>
              <a:t>wij zijn uitgegaan		</a:t>
            </a:r>
            <a:r>
              <a:rPr lang="nl-NL" dirty="0" err="1" smtClean="0"/>
              <a:t>nous</a:t>
            </a:r>
            <a:r>
              <a:rPr lang="nl-NL" dirty="0" smtClean="0"/>
              <a:t> </a:t>
            </a:r>
            <a:r>
              <a:rPr lang="nl-NL" b="1" dirty="0" smtClean="0"/>
              <a:t>sommes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(e)s</a:t>
            </a:r>
          </a:p>
          <a:p>
            <a:pPr>
              <a:buNone/>
            </a:pPr>
            <a:r>
              <a:rPr lang="nl-NL" dirty="0"/>
              <a:t>j</a:t>
            </a:r>
            <a:r>
              <a:rPr lang="nl-NL" dirty="0" smtClean="0"/>
              <a:t>ullie zijn uitgegaan	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b="1" dirty="0" err="1" smtClean="0"/>
              <a:t>êtes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(e)s</a:t>
            </a:r>
          </a:p>
          <a:p>
            <a:pPr>
              <a:buNone/>
            </a:pPr>
            <a:r>
              <a:rPr lang="nl-NL" dirty="0" smtClean="0"/>
              <a:t>u bent uitgegaan		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b="1" dirty="0" err="1" smtClean="0"/>
              <a:t>êtes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</a:t>
            </a:r>
          </a:p>
          <a:p>
            <a:pPr>
              <a:buNone/>
            </a:pPr>
            <a:r>
              <a:rPr lang="nl-NL" dirty="0" smtClean="0"/>
              <a:t>zij zijn uitgegaan		</a:t>
            </a:r>
            <a:r>
              <a:rPr lang="nl-NL" dirty="0" err="1" smtClean="0"/>
              <a:t>ils</a:t>
            </a:r>
            <a:r>
              <a:rPr lang="nl-NL" dirty="0" smtClean="0"/>
              <a:t> </a:t>
            </a:r>
            <a:r>
              <a:rPr lang="nl-NL" b="1" dirty="0" err="1" smtClean="0"/>
              <a:t>sont</a:t>
            </a:r>
            <a:r>
              <a:rPr lang="nl-NL" dirty="0" smtClean="0"/>
              <a:t> </a:t>
            </a:r>
            <a:r>
              <a:rPr lang="nl-NL" dirty="0" err="1" smtClean="0"/>
              <a:t>sort</a:t>
            </a:r>
            <a:r>
              <a:rPr lang="nl-NL" b="1" dirty="0" err="1" smtClean="0">
                <a:solidFill>
                  <a:srgbClr val="FF0000"/>
                </a:solidFill>
              </a:rPr>
              <a:t>is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/>
              <a:t>z</a:t>
            </a:r>
            <a:r>
              <a:rPr lang="nl-NL" dirty="0" smtClean="0"/>
              <a:t>ij zijn uitgegaan		</a:t>
            </a:r>
            <a:r>
              <a:rPr lang="nl-NL" dirty="0" err="1" smtClean="0"/>
              <a:t>elles</a:t>
            </a:r>
            <a:r>
              <a:rPr lang="nl-NL" dirty="0" smtClean="0"/>
              <a:t> </a:t>
            </a:r>
            <a:r>
              <a:rPr lang="nl-NL" b="1" dirty="0" err="1" smtClean="0"/>
              <a:t>sont</a:t>
            </a:r>
            <a:r>
              <a:rPr lang="nl-NL" dirty="0" smtClean="0"/>
              <a:t> sort</a:t>
            </a:r>
            <a:r>
              <a:rPr lang="nl-NL" b="1" dirty="0" smtClean="0">
                <a:solidFill>
                  <a:srgbClr val="FF0000"/>
                </a:solidFill>
              </a:rPr>
              <a:t>ies</a:t>
            </a:r>
            <a:endParaRPr lang="nl-N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b="1" dirty="0" err="1" smtClean="0">
                <a:solidFill>
                  <a:schemeClr val="accent4"/>
                </a:solidFill>
              </a:rPr>
              <a:t>Partir</a:t>
            </a:r>
            <a:r>
              <a:rPr lang="nl-NL" b="1" dirty="0" smtClean="0">
                <a:solidFill>
                  <a:schemeClr val="accent4"/>
                </a:solidFill>
              </a:rPr>
              <a:t> (vertrekken)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err="1" smtClean="0">
                <a:solidFill>
                  <a:schemeClr val="tx1"/>
                </a:solidFill>
              </a:rPr>
              <a:t>présent</a:t>
            </a:r>
            <a:endParaRPr lang="nl-NL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ik vertrek				je par</a:t>
            </a:r>
            <a:r>
              <a:rPr lang="nl-NL" b="1" dirty="0" smtClean="0">
                <a:solidFill>
                  <a:srgbClr val="FF0000"/>
                </a:solidFill>
              </a:rPr>
              <a:t>s</a:t>
            </a:r>
          </a:p>
          <a:p>
            <a:pPr>
              <a:buNone/>
            </a:pPr>
            <a:r>
              <a:rPr lang="nl-NL" dirty="0"/>
              <a:t>j</a:t>
            </a:r>
            <a:r>
              <a:rPr lang="nl-NL" dirty="0" smtClean="0">
                <a:solidFill>
                  <a:schemeClr val="tx1"/>
                </a:solidFill>
              </a:rPr>
              <a:t>ij vertrekt				</a:t>
            </a:r>
            <a:r>
              <a:rPr lang="nl-NL" dirty="0" err="1" smtClean="0">
                <a:solidFill>
                  <a:schemeClr val="tx1"/>
                </a:solidFill>
              </a:rPr>
              <a:t>tu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/>
              <a:t>par</a:t>
            </a:r>
            <a:r>
              <a:rPr lang="nl-NL" b="1" dirty="0" smtClean="0">
                <a:solidFill>
                  <a:srgbClr val="FF0000"/>
                </a:solidFill>
              </a:rPr>
              <a:t>s</a:t>
            </a: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hij/zij/men vertrekt		</a:t>
            </a:r>
            <a:r>
              <a:rPr lang="nl-NL" dirty="0" err="1" smtClean="0">
                <a:solidFill>
                  <a:schemeClr val="tx1"/>
                </a:solidFill>
              </a:rPr>
              <a:t>il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on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/>
              <a:t>par</a:t>
            </a:r>
            <a:r>
              <a:rPr lang="nl-NL" b="1" dirty="0" smtClean="0">
                <a:solidFill>
                  <a:srgbClr val="FF0000"/>
                </a:solidFill>
              </a:rPr>
              <a:t>t</a:t>
            </a:r>
          </a:p>
          <a:p>
            <a:pPr>
              <a:buNone/>
            </a:pPr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wij vertrekken			</a:t>
            </a:r>
            <a:r>
              <a:rPr lang="nl-NL" dirty="0" err="1" smtClean="0">
                <a:solidFill>
                  <a:schemeClr val="tx1"/>
                </a:solidFill>
              </a:rPr>
              <a:t>nous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/>
              <a:t>par</a:t>
            </a:r>
            <a:r>
              <a:rPr lang="nl-NL" dirty="0" err="1" smtClean="0">
                <a:solidFill>
                  <a:srgbClr val="FF0000"/>
                </a:solidFill>
              </a:rPr>
              <a:t>t</a:t>
            </a:r>
            <a:r>
              <a:rPr lang="nl-NL" b="1" dirty="0" err="1" smtClean="0">
                <a:solidFill>
                  <a:srgbClr val="FF0000"/>
                </a:solidFill>
              </a:rPr>
              <a:t>ons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j</a:t>
            </a:r>
            <a:r>
              <a:rPr lang="nl-NL" dirty="0" smtClean="0">
                <a:solidFill>
                  <a:schemeClr val="tx1"/>
                </a:solidFill>
              </a:rPr>
              <a:t>ullie vertrekken			</a:t>
            </a:r>
            <a:r>
              <a:rPr lang="nl-NL" dirty="0" err="1"/>
              <a:t>v</a:t>
            </a:r>
            <a:r>
              <a:rPr lang="nl-NL" dirty="0" err="1" smtClean="0">
                <a:solidFill>
                  <a:schemeClr val="tx1"/>
                </a:solidFill>
              </a:rPr>
              <a:t>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/>
              <a:t>par</a:t>
            </a:r>
            <a:r>
              <a:rPr lang="nl-NL" dirty="0" err="1" smtClean="0">
                <a:solidFill>
                  <a:srgbClr val="FF0000"/>
                </a:solidFill>
              </a:rPr>
              <a:t>t</a:t>
            </a:r>
            <a:r>
              <a:rPr lang="nl-NL" b="1" dirty="0" err="1" smtClean="0">
                <a:solidFill>
                  <a:srgbClr val="FF0000"/>
                </a:solidFill>
              </a:rPr>
              <a:t>ez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u </a:t>
            </a:r>
            <a:r>
              <a:rPr lang="nl-NL" dirty="0" smtClean="0">
                <a:solidFill>
                  <a:schemeClr val="tx1"/>
                </a:solidFill>
              </a:rPr>
              <a:t>vertrekt				</a:t>
            </a:r>
            <a:r>
              <a:rPr lang="nl-NL" dirty="0" err="1" smtClean="0"/>
              <a:t>v</a:t>
            </a:r>
            <a:r>
              <a:rPr lang="nl-NL" dirty="0" err="1" smtClean="0">
                <a:solidFill>
                  <a:schemeClr val="tx1"/>
                </a:solidFill>
              </a:rPr>
              <a:t>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/>
              <a:t>par</a:t>
            </a:r>
            <a:r>
              <a:rPr lang="nl-NL" dirty="0" err="1" smtClean="0">
                <a:solidFill>
                  <a:srgbClr val="FF0000"/>
                </a:solidFill>
              </a:rPr>
              <a:t>t</a:t>
            </a:r>
            <a:r>
              <a:rPr lang="nl-NL" b="1" dirty="0" err="1" smtClean="0">
                <a:solidFill>
                  <a:srgbClr val="FF0000"/>
                </a:solidFill>
              </a:rPr>
              <a:t>ez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tx1"/>
                </a:solidFill>
              </a:rPr>
              <a:t>zij vertrekken			</a:t>
            </a:r>
            <a:r>
              <a:rPr lang="nl-NL" dirty="0" err="1" smtClean="0">
                <a:solidFill>
                  <a:schemeClr val="tx1"/>
                </a:solidFill>
              </a:rPr>
              <a:t>ils</a:t>
            </a:r>
            <a:r>
              <a:rPr lang="nl-NL" dirty="0" smtClean="0">
                <a:solidFill>
                  <a:schemeClr val="tx1"/>
                </a:solidFill>
              </a:rPr>
              <a:t>/</a:t>
            </a:r>
            <a:r>
              <a:rPr lang="nl-NL" dirty="0" err="1" smtClean="0">
                <a:solidFill>
                  <a:schemeClr val="tx1"/>
                </a:solidFill>
              </a:rPr>
              <a:t>elles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/>
              <a:t>par</a:t>
            </a:r>
            <a:r>
              <a:rPr lang="nl-NL" dirty="0" err="1" smtClean="0">
                <a:solidFill>
                  <a:srgbClr val="FF0000"/>
                </a:solidFill>
              </a:rPr>
              <a:t>t</a:t>
            </a:r>
            <a:r>
              <a:rPr lang="nl-NL" b="1" dirty="0" err="1" smtClean="0">
                <a:solidFill>
                  <a:srgbClr val="FF0000"/>
                </a:solidFill>
              </a:rPr>
              <a:t>ent</a:t>
            </a:r>
            <a:endParaRPr lang="nl-NL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u="sng" dirty="0" smtClean="0"/>
              <a:t>passé </a:t>
            </a:r>
            <a:r>
              <a:rPr lang="nl-NL" u="sng" dirty="0" err="1" smtClean="0"/>
              <a:t>composé</a:t>
            </a:r>
            <a:endParaRPr lang="nl-NL" u="sng" dirty="0" smtClean="0"/>
          </a:p>
          <a:p>
            <a:pPr>
              <a:buNone/>
            </a:pPr>
            <a:r>
              <a:rPr lang="nl-NL" dirty="0" smtClean="0"/>
              <a:t>ik ben vertrokken		je </a:t>
            </a:r>
            <a:r>
              <a:rPr lang="nl-NL" b="1" dirty="0" smtClean="0"/>
              <a:t>suis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</a:t>
            </a:r>
          </a:p>
          <a:p>
            <a:pPr>
              <a:buNone/>
            </a:pPr>
            <a:r>
              <a:rPr lang="nl-NL" dirty="0" smtClean="0"/>
              <a:t>jij bent vertrokken	</a:t>
            </a:r>
            <a:r>
              <a:rPr lang="nl-NL" dirty="0" err="1" smtClean="0"/>
              <a:t>tu</a:t>
            </a:r>
            <a:r>
              <a:rPr lang="nl-NL" dirty="0" smtClean="0"/>
              <a:t> </a:t>
            </a:r>
            <a:r>
              <a:rPr lang="nl-NL" b="1" dirty="0" smtClean="0"/>
              <a:t>es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</a:t>
            </a:r>
          </a:p>
          <a:p>
            <a:pPr>
              <a:buNone/>
            </a:pPr>
            <a:r>
              <a:rPr lang="nl-NL" dirty="0" smtClean="0"/>
              <a:t>hij/men is vertrokken	</a:t>
            </a:r>
            <a:r>
              <a:rPr lang="nl-NL" dirty="0" err="1" smtClean="0"/>
              <a:t>il</a:t>
            </a:r>
            <a:r>
              <a:rPr lang="nl-NL" dirty="0" smtClean="0"/>
              <a:t>/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b="1" dirty="0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zij is vertrokken		</a:t>
            </a:r>
            <a:r>
              <a:rPr lang="nl-NL" dirty="0" err="1" smtClean="0"/>
              <a:t>elle</a:t>
            </a:r>
            <a:r>
              <a:rPr lang="nl-NL" dirty="0" smtClean="0"/>
              <a:t> </a:t>
            </a:r>
            <a:r>
              <a:rPr lang="nl-NL" b="1" dirty="0" smtClean="0"/>
              <a:t>est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ie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nl-NL" dirty="0" smtClean="0"/>
              <a:t>wij zijn vertrokken	</a:t>
            </a:r>
            <a:r>
              <a:rPr lang="nl-NL" dirty="0" err="1" smtClean="0"/>
              <a:t>nous</a:t>
            </a:r>
            <a:r>
              <a:rPr lang="nl-NL" dirty="0" smtClean="0"/>
              <a:t> </a:t>
            </a:r>
            <a:r>
              <a:rPr lang="nl-NL" b="1" dirty="0" smtClean="0"/>
              <a:t>sommes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(e)s</a:t>
            </a:r>
          </a:p>
          <a:p>
            <a:pPr>
              <a:buNone/>
            </a:pPr>
            <a:r>
              <a:rPr lang="nl-NL" dirty="0" smtClean="0"/>
              <a:t>jullie zijn vertrokken	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b="1" dirty="0" err="1" smtClean="0"/>
              <a:t>êtes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(e)s</a:t>
            </a:r>
          </a:p>
          <a:p>
            <a:pPr>
              <a:buNone/>
            </a:pPr>
            <a:r>
              <a:rPr lang="nl-NL" dirty="0" smtClean="0"/>
              <a:t>u bent vertrokken	</a:t>
            </a:r>
            <a:r>
              <a:rPr lang="nl-NL" dirty="0" err="1" smtClean="0"/>
              <a:t>vous</a:t>
            </a:r>
            <a:r>
              <a:rPr lang="nl-NL" dirty="0" smtClean="0"/>
              <a:t> </a:t>
            </a:r>
            <a:r>
              <a:rPr lang="nl-NL" b="1" dirty="0" err="1" smtClean="0"/>
              <a:t>êtes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</a:t>
            </a:r>
            <a:r>
              <a:rPr lang="nl-NL" b="1" dirty="0" smtClean="0">
                <a:solidFill>
                  <a:srgbClr val="FF0000"/>
                </a:solidFill>
              </a:rPr>
              <a:t>(e)</a:t>
            </a:r>
          </a:p>
          <a:p>
            <a:pPr>
              <a:buNone/>
            </a:pPr>
            <a:r>
              <a:rPr lang="nl-NL" dirty="0" smtClean="0"/>
              <a:t>zij zijn vertrokken		</a:t>
            </a:r>
            <a:r>
              <a:rPr lang="nl-NL" dirty="0" err="1" smtClean="0"/>
              <a:t>ils</a:t>
            </a:r>
            <a:r>
              <a:rPr lang="nl-NL" dirty="0" smtClean="0"/>
              <a:t> </a:t>
            </a:r>
            <a:r>
              <a:rPr lang="nl-NL" b="1" dirty="0" err="1" smtClean="0"/>
              <a:t>sont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is</a:t>
            </a:r>
            <a:endParaRPr lang="nl-N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/>
              <a:t>zij zijn vertrokken		</a:t>
            </a:r>
            <a:r>
              <a:rPr lang="nl-NL" dirty="0" err="1" smtClean="0"/>
              <a:t>elles</a:t>
            </a:r>
            <a:r>
              <a:rPr lang="nl-NL" dirty="0" smtClean="0"/>
              <a:t> </a:t>
            </a:r>
            <a:r>
              <a:rPr lang="nl-NL" b="1" dirty="0" err="1" smtClean="0"/>
              <a:t>sont</a:t>
            </a:r>
            <a:r>
              <a:rPr lang="nl-NL" dirty="0" smtClean="0"/>
              <a:t> </a:t>
            </a:r>
            <a:r>
              <a:rPr lang="nl-NL" dirty="0" err="1" smtClean="0"/>
              <a:t>part</a:t>
            </a:r>
            <a:r>
              <a:rPr lang="nl-NL" b="1" dirty="0" err="1" smtClean="0">
                <a:solidFill>
                  <a:srgbClr val="FF0000"/>
                </a:solidFill>
              </a:rPr>
              <a:t>ies</a:t>
            </a:r>
            <a:endParaRPr lang="nl-NL" b="1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</Words>
  <Application>Microsoft Office PowerPoint</Application>
  <PresentationFormat>Diavoorstelling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Sortir (uitgaan)</vt:lpstr>
      <vt:lpstr>Dia 2</vt:lpstr>
      <vt:lpstr>Partir (vertrekken)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Sortir (uitgaan) présent</dc:title>
  <dc:creator>Marieke</dc:creator>
  <cp:lastModifiedBy>Marieke</cp:lastModifiedBy>
  <cp:revision>4</cp:revision>
  <dcterms:created xsi:type="dcterms:W3CDTF">2010-04-24T10:20:39Z</dcterms:created>
  <dcterms:modified xsi:type="dcterms:W3CDTF">2013-04-14T16:53:51Z</dcterms:modified>
</cp:coreProperties>
</file>